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02E7-C2AA-4B2A-B348-FED4A6B34DC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2841" y="263823"/>
            <a:ext cx="685800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60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 客 様 各 位</a:t>
            </a:r>
            <a:endParaRPr kumimoji="1" lang="ja-JP" altLang="en-US" sz="60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370611" y="1261572"/>
            <a:ext cx="6329463" cy="0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87313" y="1361499"/>
            <a:ext cx="8459575" cy="6668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800"/>
              </a:lnSpc>
            </a:pPr>
            <a:r>
              <a:rPr kumimoji="1" lang="ja-JP" altLang="en-US" sz="3800" spc="10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兵庫県からの要請により</a:t>
            </a:r>
            <a:endParaRPr kumimoji="1" lang="en-US" altLang="ja-JP" sz="3800" spc="10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6800"/>
              </a:lnSpc>
            </a:pPr>
            <a:r>
              <a:rPr kumimoji="1" lang="ja-JP" altLang="en-US" sz="3800" spc="4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新型ｺﾛﾅｳｲﾙｽ感染防止のため</a:t>
            </a:r>
            <a:endParaRPr kumimoji="1" lang="en-US" altLang="ja-JP" sz="3800" spc="4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6800"/>
              </a:lnSpc>
            </a:pPr>
            <a:r>
              <a:rPr kumimoji="1" lang="ja-JP" altLang="en-US" sz="3800" spc="1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店先・</a:t>
            </a:r>
            <a:r>
              <a:rPr kumimoji="1" lang="ja-JP" altLang="en-US" sz="3800" spc="1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路上等</a:t>
            </a:r>
            <a:r>
              <a:rPr kumimoji="1" lang="ja-JP" altLang="en-US" sz="3800" spc="1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</a:t>
            </a:r>
            <a:r>
              <a:rPr kumimoji="1" lang="ja-JP" altLang="en-US" sz="3800" spc="1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の飲酒禁止</a:t>
            </a:r>
            <a:endParaRPr kumimoji="1" lang="en-US" altLang="ja-JP" sz="3800" spc="100" dirty="0" smtClean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6800"/>
              </a:lnSpc>
            </a:pPr>
            <a:r>
              <a:rPr kumimoji="1" lang="ja-JP" altLang="en-US" sz="3800" spc="4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が</a:t>
            </a:r>
            <a:r>
              <a:rPr kumimoji="1" lang="ja-JP" altLang="en-US" sz="3800" spc="4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求められています</a:t>
            </a:r>
            <a:endParaRPr kumimoji="1" lang="en-US" altLang="ja-JP" sz="3800" spc="4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6800"/>
              </a:lnSpc>
            </a:pPr>
            <a:r>
              <a:rPr kumimoji="1" lang="ja-JP" altLang="en-US" sz="3800" spc="-150" dirty="0" smtClean="0">
                <a:solidFill>
                  <a:srgbClr val="0000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ご協力よろしくお願いします</a:t>
            </a:r>
            <a:endParaRPr kumimoji="1" lang="en-US" altLang="ja-JP" sz="3800" spc="-150" dirty="0" smtClean="0">
              <a:solidFill>
                <a:srgbClr val="0000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6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6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6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36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407" y="4173200"/>
            <a:ext cx="638854" cy="1021874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>
          <a:xfrm>
            <a:off x="4880550" y="6621512"/>
            <a:ext cx="4066339" cy="0"/>
          </a:xfrm>
          <a:prstGeom prst="line">
            <a:avLst/>
          </a:prstGeom>
          <a:ln w="1047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74264" y="5906257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○○○　□□店</a:t>
            </a:r>
            <a:endParaRPr kumimoji="1" lang="en-US" altLang="ja-JP" sz="36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971" y="4542928"/>
            <a:ext cx="582476" cy="64082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446368" y="114273"/>
            <a:ext cx="156966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掲出例</a:t>
            </a:r>
            <a:endParaRPr kumimoji="1" lang="ja-JP" altLang="en-US" sz="3600" dirty="0"/>
          </a:p>
        </p:txBody>
      </p:sp>
      <p:sp>
        <p:nvSpPr>
          <p:cNvPr id="3" name="禁止 2"/>
          <p:cNvSpPr/>
          <p:nvPr/>
        </p:nvSpPr>
        <p:spPr>
          <a:xfrm>
            <a:off x="6890584" y="3871549"/>
            <a:ext cx="1800000" cy="1800000"/>
          </a:xfrm>
          <a:prstGeom prst="noSmoking">
            <a:avLst>
              <a:gd name="adj" fmla="val 1117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792722A-4F95-4ECF-9749-318595CDB7F6}" vid="{731BDA0F-136C-442D-B7DC-3F6D557576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801</TotalTime>
  <Words>36</Words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ＭＳ ゴシック</vt:lpstr>
      <vt:lpstr>Arial</vt:lpstr>
      <vt:lpstr>Arial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2021-05-06T16:14:40Z</cp:lastPrinted>
  <dcterms:created xsi:type="dcterms:W3CDTF">2018-08-31T02:14:41Z</dcterms:created>
  <dcterms:modified xsi:type="dcterms:W3CDTF">2021-05-06T23:54:40Z</dcterms:modified>
</cp:coreProperties>
</file>